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150" r:id="rId3"/>
    <p:sldId id="1140" r:id="rId4"/>
    <p:sldId id="1142" r:id="rId5"/>
    <p:sldId id="1143" r:id="rId6"/>
    <p:sldId id="1152" r:id="rId7"/>
    <p:sldId id="1153" r:id="rId8"/>
    <p:sldId id="1144" r:id="rId9"/>
    <p:sldId id="1154" r:id="rId10"/>
    <p:sldId id="1145" r:id="rId11"/>
    <p:sldId id="1155" r:id="rId12"/>
    <p:sldId id="1146" r:id="rId13"/>
    <p:sldId id="1141" r:id="rId14"/>
    <p:sldId id="1147" r:id="rId15"/>
    <p:sldId id="1156" r:id="rId16"/>
    <p:sldId id="1149" r:id="rId17"/>
    <p:sldId id="1157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Clark looked a bit unhappy because he had been so looking forward to the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after a second thought, he took Kent’s ax, and then watched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Kent explained how to cut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Clark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but hours later, he began to cut more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doubtfully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carefully\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25077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296889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考查副词辨析。句意：但经过一番思考后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他拿起了肯特的斧子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然后仔细地观察着肯特演示如何砍伐木材。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冷淡地；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doubtfully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怀疑地；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then watched... as Kent explained how to cut wood”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此处是指克拉克仔细地观察着肯特演示如何砍伐木材。故选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Clark looked a bit unhappy because he had been so looking forward to the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after a second thought, he took Kent’s ax, and then watched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Kent explained how to cut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Clark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but hours later, he began to cut more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25306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299173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考查形容词辨析。句意：克拉克一开始动作很慢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但几个小时后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他开始砍伐得更快了。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缓慢的；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寂静的；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crazy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疯狂的；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严肃的。根据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“Clark was...at first, but hours later, he began to cut more quickly.”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此处是指克拉克一开始动作很慢。故选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10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437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end of the day, the three men walked to the market,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wood that they had cut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soon, all of their wood was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772816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passing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carrying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storing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throwing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 off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given away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up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 out\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1854251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B</a:t>
            </a:r>
            <a:endParaRPr lang="zh-CN" altLang="en-US" sz="22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2790355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考查动词辨析。句意：一天结束时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这三个人走向了市场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手里拿着他们砍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储存；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扔。根据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the end of the day, the three men walked to the market ... the wood that they had cut.”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他们拿着砍好的木材去市场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0178" y="2358307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D</a:t>
            </a:r>
            <a:endParaRPr lang="zh-CN" altLang="en-US" sz="2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72274" y="4901757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考查动词短语辨析。句意：很快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他们所有的木材都卖光了。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 off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送别；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away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赠送；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up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用光；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 out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卖光。根据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“Very soon, all of their wood was...”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很快所有的木材都卖光了。故选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at this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Clark said with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amazing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never had so much money in my life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patience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20269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24928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看这个！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克拉克兴奋地说道。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羞愧；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excitement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耐心。根据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amazing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never had so much money in my life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克拉克很兴奋。故选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have done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all, it was your first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Kent, and then he took Clark to a shop in the town and helped him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you for everything you did for me,” Clark said to Kent and walked away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89881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29969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46286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考查名词辨析。句意：肯特说：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毕竟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这是你第一次尝试啊。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”trip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旅行；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your first...”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及上文语境可知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此处是指这是克拉克第一次尝试砍柴。故选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26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have done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all, it was your first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Kent, and then he took Clark to a shop in the town and helped him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you for everything you did for me,” Clark said to Kent and walked away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8988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29969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44785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然后他带着克拉克去了镇上的一家商店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并帮他在那里挑选了一把斧子。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挑选；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打扫。根据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then he took Clark to a shop in the town and helped him... an ax”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他们是去商店帮克拉克挑选了一把斧子。故选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59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21280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181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篇阐述的道理是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授人以鱼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不如授人以渔。意思是说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送鱼给别人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不如教会他怎样捕鱼。喻指传授给人既有知识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不如传授给人学习知识的方法。一个好的教师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不但要传授学生知识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还要教会学生自学的方法。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素养考向.eps" descr="id:21474896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1226" y="1255094"/>
            <a:ext cx="1906889" cy="37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011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334566" y="1196752"/>
            <a:ext cx="11593288" cy="216024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6724"/>
            <a:ext cx="11485848" cy="1684244"/>
          </a:xfrm>
        </p:spPr>
        <p:txBody>
          <a:bodyPr/>
          <a:lstStyle/>
          <a:p>
            <a:pPr indent="58420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解完形填空题时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单独看一句话往往很难找到正确答案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需要阅读下句或者若干句才能明白。因此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在做题时要边读边在大脑中储存上下文信息的能力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捕捉关键词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然后利用前后语境去推断出正确答案。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28" y="933331"/>
            <a:ext cx="1782563" cy="55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23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主要讲述了肯特教克拉克砍柴故事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阐释了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授人以鱼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不如授人以渔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75" y="908720"/>
            <a:ext cx="11721260" cy="12752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76" y="2383178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587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time ago, there lived two woodcutters called Barry and Kent in a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morning, they went out into the forest and cut wood to sell at a nearby market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hot day, the woodcutters were eating their lunch under a tree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beggar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乞丐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walking towards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322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8476" y="30756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98" y="355915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考查连词辨析。句意：一个炎热的日子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伐木工人正在一棵树下吃午饭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这时一个乞丐正朝他们走来。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“...the woodcutters were eating their lunch under a tree... a beggar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乞丐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walking towards them.”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此处表示动作同时发生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name is Clark, and I’m very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said the beggar, as he walked up to the two woodcutters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 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little of your lunch for me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691381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	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	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	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	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1750795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C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269006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考查形容词辨析。句意：乞丐边走向那两个伐木工边说道：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我叫克拉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非常饿。能分我一点你们的午饭吗？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”shy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害羞的；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困倦的；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口渴的。根据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you... a little of your lunch for me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乞丐想要一些食物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所以此处是指他饿了。故选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4895" y="223916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D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70718" y="4177361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考查动词辨析。句意：乞丐边走向那两个伐木工边说道：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我叫克拉克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我非常饿。能分我一点你们的午饭吗？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”collect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匀出。根据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you... 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little of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lunch for me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此处是请求对方匀一点午餐给自己。故选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271670" y="5157192"/>
            <a:ext cx="427216" cy="36560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459" y="5237932"/>
            <a:ext cx="1932195" cy="35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Barry felt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Clark, and he took from his bag some food that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later, and wanted to give it to the poor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to his surprise, Kent, who was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too, stopped him from offering the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7902" y="25298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306296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考查名词辨析。句意：巴里对克拉克深表同情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于是从自己的包里拿出了一些本打算留着以后吃的食物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想送给这位可怜的人。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骄傲。根据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“Barry felt great... for Clark, and he took from his bag some food...”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巴里对克拉克深表同情。故选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Barry felt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Clark, and he took from his bag some food that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later, and wanted to give it to the poor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to his surprise, Kent, who was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too, stopped him from offering the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kept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7902" y="252982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300038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考查动词辨析。句意：巴里对克拉克深表同情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于是从自己的包里拿出了一些本打算留着以后吃的食物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想送给这位可怜的人。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品尝；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浪费。根据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he took from his bag some food that he...for later”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此处是指巴里从自己的包里拿出了一些平时准备留着以后吃的食物。故选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49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Barry felt great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Clark, and he took from his bag some food that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later, and wanted to give it to the poor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to his surprise, Kent, who was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 too, stopped him from offering the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7902" y="25298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考查形容词辨析。句意：但令他惊讶的是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肯特也是一个善良的人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他阻止了巴里把食物送给克拉克。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滑稽的；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to his surprise, Kent, who was a... man too,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 him from offering the food.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肯特也是一个善良的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</p:txBody>
      </p:sp>
      <p:pic>
        <p:nvPicPr>
          <p:cNvPr id="8" name="箭头右.eps" descr="id:2147489677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10487694" y="4653136"/>
            <a:ext cx="483648" cy="3732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159102" y="4653136"/>
            <a:ext cx="5271828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stop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sb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from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doing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sth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阻止某人做某事</a:t>
            </a:r>
            <a:endParaRPr lang="zh-CN" altLang="zh-CN" sz="1000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70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Kent said to Clark, “We both work all day long and we only have enough food to get us through the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you wish, I can lend you my 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斧子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to cut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you can sell the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will have a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buying yourself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322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30681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5293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考查动词辨析。句意：但如果你愿意的话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我可以把我的斧子借给你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并教你如何砍柴。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强迫；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 lend you my ax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斧子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and... you to cut wood.”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此处是指肯特愿意教克拉克如何砍柴。故选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Kent said to Clark, “We both work all day long and we only have enough food to get us through the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you wish, I can lend you my ax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斧子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to cut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you can sell the wood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will have a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buying yourself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322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7902" y="306818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35293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考查名词辨析。句意：这样你就有机会自己买食物了。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机会；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借口；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地点。根据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you will have a good... of buying yourself food.”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此处是指砍完柴卖掉木材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克拉克就有机会自己买食物了。故选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21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1631</Words>
  <Application>Microsoft Office PowerPoint</Application>
  <PresentationFormat>自定义</PresentationFormat>
  <Paragraphs>70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2025-09-17T10:00:37Z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